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2940-81F0-41E3-8C7B-5FE97439BDE2}" type="datetimeFigureOut">
              <a:rPr lang="en-US" smtClean="0"/>
              <a:pPr/>
              <a:t>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370D4-EA1A-4B94-8BFD-E21E2E04F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2940-81F0-41E3-8C7B-5FE97439BDE2}" type="datetimeFigureOut">
              <a:rPr lang="en-US" smtClean="0"/>
              <a:pPr/>
              <a:t>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370D4-EA1A-4B94-8BFD-E21E2E04F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2940-81F0-41E3-8C7B-5FE97439BDE2}" type="datetimeFigureOut">
              <a:rPr lang="en-US" smtClean="0"/>
              <a:pPr/>
              <a:t>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370D4-EA1A-4B94-8BFD-E21E2E04F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2940-81F0-41E3-8C7B-5FE97439BDE2}" type="datetimeFigureOut">
              <a:rPr lang="en-US" smtClean="0"/>
              <a:pPr/>
              <a:t>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370D4-EA1A-4B94-8BFD-E21E2E04F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2940-81F0-41E3-8C7B-5FE97439BDE2}" type="datetimeFigureOut">
              <a:rPr lang="en-US" smtClean="0"/>
              <a:pPr/>
              <a:t>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370D4-EA1A-4B94-8BFD-E21E2E04F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2940-81F0-41E3-8C7B-5FE97439BDE2}" type="datetimeFigureOut">
              <a:rPr lang="en-US" smtClean="0"/>
              <a:pPr/>
              <a:t>2/6/2009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370D4-EA1A-4B94-8BFD-E21E2E04F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2940-81F0-41E3-8C7B-5FE97439BDE2}" type="datetimeFigureOut">
              <a:rPr lang="en-US" smtClean="0"/>
              <a:pPr/>
              <a:t>2/6/2009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370D4-EA1A-4B94-8BFD-E21E2E04F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2940-81F0-41E3-8C7B-5FE97439BDE2}" type="datetimeFigureOut">
              <a:rPr lang="en-US" smtClean="0"/>
              <a:pPr/>
              <a:t>2/6/2009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370D4-EA1A-4B94-8BFD-E21E2E04F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2940-81F0-41E3-8C7B-5FE97439BDE2}" type="datetimeFigureOut">
              <a:rPr lang="en-US" smtClean="0"/>
              <a:pPr/>
              <a:t>2/6/2009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370D4-EA1A-4B94-8BFD-E21E2E04F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2940-81F0-41E3-8C7B-5FE97439BDE2}" type="datetimeFigureOut">
              <a:rPr lang="en-US" smtClean="0"/>
              <a:pPr/>
              <a:t>2/6/2009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370D4-EA1A-4B94-8BFD-E21E2E04F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2940-81F0-41E3-8C7B-5FE97439BDE2}" type="datetimeFigureOut">
              <a:rPr lang="en-US" smtClean="0"/>
              <a:pPr/>
              <a:t>2/6/2009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370D4-EA1A-4B94-8BFD-E21E2E04F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32940-81F0-41E3-8C7B-5FE97439BDE2}" type="datetimeFigureOut">
              <a:rPr lang="en-US" smtClean="0"/>
              <a:pPr/>
              <a:t>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A370D4-EA1A-4B94-8BFD-E21E2E04F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prstTxWarp prst="textCirclePour">
              <a:avLst/>
            </a:prstTxWarp>
          </a:bodyPr>
          <a:lstStyle/>
          <a:p>
            <a:r>
              <a:rPr lang="en-US" dirty="0" smtClean="0"/>
              <a:t>Bloomington </a:t>
            </a:r>
            <a:r>
              <a:rPr lang="en-US" dirty="0" err="1" smtClean="0"/>
              <a:t>Mn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 like to go to fun filled places.</a:t>
            </a:r>
          </a:p>
          <a:p>
            <a:endParaRPr lang="en-US" dirty="0" smtClean="0"/>
          </a:p>
          <a:p>
            <a:r>
              <a:rPr lang="en-US" dirty="0" smtClean="0"/>
              <a:t>Nikolas fields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Ikea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Ikea</a:t>
            </a:r>
            <a:r>
              <a:rPr lang="en-US" dirty="0" smtClean="0"/>
              <a:t> is a fun place to go to because they have a lot of stuff to decorate your home with.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prstTxWarp prst="textCanUp">
              <a:avLst/>
            </a:prstTxWarp>
          </a:bodyPr>
          <a:lstStyle/>
          <a:p>
            <a:r>
              <a:rPr lang="en-US" dirty="0" smtClean="0"/>
              <a:t>Mall of America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Round Single Corner Rectangle 3"/>
          <p:cNvSpPr/>
          <p:nvPr/>
        </p:nvSpPr>
        <p:spPr>
          <a:xfrm>
            <a:off x="990600" y="3886200"/>
            <a:ext cx="5334000" cy="1219200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THERE ARE FIVE HUNDRED STORES IN THE MAO  AND THE  WORLDS LARGEST AMUSMENT PARK. THE BUILDING IS AS  LARGE AS 3 FOOTBALL FIELDS.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95600" y="6019800"/>
            <a:ext cx="1664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NIKOLAS</a:t>
            </a:r>
            <a:r>
              <a:rPr lang="en-US" dirty="0" smtClean="0"/>
              <a:t> FIELDS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PARK OF AMERICA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WATER PARK OF AMERICA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75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Bloomington Mn.</vt:lpstr>
      <vt:lpstr>Ikea </vt:lpstr>
      <vt:lpstr>Mall of America </vt:lpstr>
      <vt:lpstr>WATER PARK OF AMERICA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Bloomington Mn.</dc:title>
  <dc:creator>NikolasFields</dc:creator>
  <cp:lastModifiedBy>NikolasFields</cp:lastModifiedBy>
  <cp:revision>6</cp:revision>
  <dcterms:created xsi:type="dcterms:W3CDTF">2009-02-05T18:20:44Z</dcterms:created>
  <dcterms:modified xsi:type="dcterms:W3CDTF">2009-02-06T17:29:56Z</dcterms:modified>
</cp:coreProperties>
</file>